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1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6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9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7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2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2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1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0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6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7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1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3216-C757-41C4-A85E-861B120A74EC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03BEE-728B-433F-8589-656FC0A18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4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" y="496957"/>
            <a:ext cx="9144000" cy="6361043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8600" y="10886"/>
            <a:ext cx="7848600" cy="609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Overview effect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8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Coulter</dc:creator>
  <cp:lastModifiedBy>Coulter</cp:lastModifiedBy>
  <cp:revision>1</cp:revision>
  <dcterms:created xsi:type="dcterms:W3CDTF">2015-10-13T09:36:47Z</dcterms:created>
  <dcterms:modified xsi:type="dcterms:W3CDTF">2015-10-13T09:41:48Z</dcterms:modified>
</cp:coreProperties>
</file>