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2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7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7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6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8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7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3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8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2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1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0B4BF-25E8-48ED-AB02-34BD44B43CB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9D83-451F-4063-9150-0B421E2E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0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Test </a:t>
            </a:r>
            <a:r>
              <a:rPr lang="en-US" smtClean="0"/>
              <a:t>7 </a:t>
            </a:r>
            <a:r>
              <a:rPr lang="en-US" dirty="0" smtClean="0"/>
              <a:t>august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37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Test 7 august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6 august</dc:title>
  <dc:creator>Coulter</dc:creator>
  <cp:lastModifiedBy>Coulter</cp:lastModifiedBy>
  <cp:revision>2</cp:revision>
  <dcterms:created xsi:type="dcterms:W3CDTF">2015-08-06T07:31:23Z</dcterms:created>
  <dcterms:modified xsi:type="dcterms:W3CDTF">2015-08-06T07:37:52Z</dcterms:modified>
</cp:coreProperties>
</file>